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  <p:sldId id="273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99"/>
    <a:srgbClr val="BFC437"/>
    <a:srgbClr val="2CB4AC"/>
    <a:srgbClr val="37A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09018-C9FC-9CCC-1E71-0BBE645F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D9F81F-868C-3694-5721-F507422B88E2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9AC35-9569-3A77-E50F-F093BCC4B07B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ف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ت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م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2CB4AC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ذ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5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ص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غ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9900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ر</a:t>
            </a:r>
            <a:endParaRPr lang="ar-AE" sz="6600" dirty="0">
              <a:ln w="3175">
                <a:solidFill>
                  <a:sysClr val="windowText" lastClr="000000"/>
                </a:solidFill>
              </a:ln>
              <a:solidFill>
                <a:srgbClr val="FF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326440-D260-74F4-DFC3-79CDC069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91790"/>
            <a:ext cx="6486706" cy="64806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3585" y="964413"/>
            <a:ext cx="3155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قلمة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640FE-515C-624A-20F9-86438AF7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176" y="2534073"/>
            <a:ext cx="1872712" cy="1872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21A99-5E0D-74A9-2C88-916E76F46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643" y="2534073"/>
            <a:ext cx="3155197" cy="3155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0F24D-4D42-648A-7E96-66E4BFCD2C6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EC538-90ED-BE31-A14B-5D8ED4A5448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513585-95CA-0878-611C-1FBBF8F57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88631"/>
            <a:ext cx="6489287" cy="64837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10573" y="787486"/>
            <a:ext cx="433373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لم شمع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1F7C5-0E30-2C5B-0940-A9E53BCEC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029" y="2526424"/>
            <a:ext cx="2830493" cy="28304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6D238-0B44-9EF7-DB47-477C8CF3B8CE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36AC4-4FE8-B626-4488-E69413C61B6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48218" y="809220"/>
            <a:ext cx="405758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غ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راء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0CAB0-1528-138D-728A-D08A1B939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57" y="2548158"/>
            <a:ext cx="2823028" cy="2823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502385-EA6C-7184-43AF-6BEEDA1C4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7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9154"/>
            <a:ext cx="6348219" cy="6343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A980C-BFEC-FBBB-D54A-03F91D6A9A3E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84D13-E45F-A829-BDEC-4511D88DABF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58AD05-48AB-8339-F0DB-F9F1321E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7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69148"/>
            <a:ext cx="6408997" cy="6403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00939" y="1112145"/>
            <a:ext cx="6577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ص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ندوق الغداء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309A6-0E3B-BE3B-70C6-ACCC4CBC2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799" y="2548158"/>
            <a:ext cx="2543629" cy="2543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A84D8E-8360-A6A9-6B92-F924AF2CA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370" y="2548158"/>
            <a:ext cx="2852057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1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86095D-BEC3-E8F8-D99E-1918CFBF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9154"/>
            <a:ext cx="6337525" cy="634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ح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قيبة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5FF48-7E21-548E-C957-01913242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041" y="2472339"/>
            <a:ext cx="3108702" cy="3108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B83D78-6D5F-2212-2469-EFA27D60620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2FDD7-018A-F636-FE9B-1A4AACB8F3F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9BA73E-66FC-6D45-C394-B9B747DB1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48814"/>
            <a:ext cx="6118445" cy="61235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61214" y="964413"/>
            <a:ext cx="5771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</a:t>
            </a: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لم رصاص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BC6EE-DD49-2284-AA85-9D327BD7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71" y="3080983"/>
            <a:ext cx="1348353" cy="1348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9DA5F-F860-44A0-9A75-92E469ED2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421" y="2534073"/>
            <a:ext cx="3140978" cy="3140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C91B0-83E7-AA4D-107F-61E3BA31F8C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0F278-D40C-44AD-EB37-FE92A7D72A5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ACC040-9A1F-1484-A2ED-CB9D37AF1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70442"/>
            <a:ext cx="5796363" cy="58019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7432" y="795135"/>
            <a:ext cx="35365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لم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0FA48-45DC-3011-6D0A-0FE37C457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4961" y="2534073"/>
            <a:ext cx="3289031" cy="3289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2EE98-69F9-4CCA-D97E-E30495D4EFB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18E28-5D07-886F-F27E-517BCBC0C81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6F0BE-0EC7-BEC9-27D3-2DF70ABD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8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2220686"/>
            <a:ext cx="5557098" cy="5551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688596" y="1163201"/>
            <a:ext cx="6730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</a:t>
            </a:r>
            <a:r>
              <a:rPr kumimoji="0" lang="ar-AE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لم رصاص ملون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A1A55D-B9CE-2EA9-C324-2AC88B0F0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0" y="2534073"/>
            <a:ext cx="3219450" cy="3219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B2126A-F89E-00B1-4A56-1E2E9FBB406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0EDAE-2232-F518-2119-4CA996FAC3D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80101C6-A4FB-C4A0-203A-231F26F47EC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93684"/>
            <a:ext cx="5973206" cy="59787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5492679-1AAE-C311-46D8-C3CB92E59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27" y="2859314"/>
            <a:ext cx="1575385" cy="15753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795135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محاة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6" name="Picture 25" descr="A cartoon of a person&#10;&#10;AI-generated content may be incorrect.">
            <a:extLst>
              <a:ext uri="{FF2B5EF4-FFF2-40B4-BE49-F238E27FC236}">
                <a16:creationId xmlns:a16="http://schemas.microsoft.com/office/drawing/2014/main" id="{652DC98C-0753-5418-0E93-DBFB3AE23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368" y="2534072"/>
            <a:ext cx="2830669" cy="2830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26D5F-8735-940B-9C1A-9D47C456DD8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9B321-8009-67B2-4453-DF11F829075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0AAA55-DE24-6E9D-5011-79E68DF54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520986"/>
            <a:ext cx="6245817" cy="6251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583F9-9CB9-0A5C-8E82-172BD5360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266" y="2709608"/>
            <a:ext cx="1937084" cy="19370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86779" y="795135"/>
            <a:ext cx="338474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براة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 descr="A pencil and a pencil sharpener&#10;&#10;AI-generated content may be incorrect.">
            <a:extLst>
              <a:ext uri="{FF2B5EF4-FFF2-40B4-BE49-F238E27FC236}">
                <a16:creationId xmlns:a16="http://schemas.microsoft.com/office/drawing/2014/main" id="{9BB4CC15-F5C5-AB89-D00C-4629C00CA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2534074"/>
            <a:ext cx="2648446" cy="2648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B6DDE-B740-F6B5-12F8-9A37E044EA9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D9999-4483-F7FC-FA22-4E20263BA37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EEE24E-0A71-880E-5057-E7DCED05C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675489"/>
            <a:ext cx="6102331" cy="6096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07810" y="795135"/>
            <a:ext cx="366371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سطرة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40BA8-5348-F8B4-CD73-A0F8E053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371" y="2534073"/>
            <a:ext cx="2707849" cy="2707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94C29C-D58F-40EC-9DD1-3DE687FD266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F20C1-676C-3C69-EC75-32984EA1619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5B9D65-0CCC-6FA4-1EC4-72FA49725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112145"/>
            <a:ext cx="6653601" cy="6660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18368" y="795135"/>
            <a:ext cx="296628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ك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تاب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73BE9-8616-AD13-8DCE-37A571347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136" y="2534074"/>
            <a:ext cx="2966286" cy="2966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CBD8-AD48-54C7-56A6-E40E7B31736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14C13-8DC2-180D-32D6-3744D1AF80F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حقيبتي المدرسية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</TotalTime>
  <Words>66</Words>
  <Application>Microsoft Office PowerPoint</Application>
  <PresentationFormat>Custom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113</cp:revision>
  <dcterms:created xsi:type="dcterms:W3CDTF">2025-02-22T17:47:33Z</dcterms:created>
  <dcterms:modified xsi:type="dcterms:W3CDTF">2025-02-24T18:05:29Z</dcterms:modified>
</cp:coreProperties>
</file>